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296" r:id="rId15"/>
    <p:sldId id="283" r:id="rId16"/>
    <p:sldId id="303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307" r:id="rId33"/>
    <p:sldId id="262" r:id="rId34"/>
    <p:sldId id="260" r:id="rId35"/>
    <p:sldId id="261" r:id="rId36"/>
    <p:sldId id="263" r:id="rId37"/>
    <p:sldId id="259" r:id="rId38"/>
    <p:sldId id="273" r:id="rId39"/>
    <p:sldId id="274" r:id="rId40"/>
    <p:sldId id="275" r:id="rId41"/>
    <p:sldId id="313" r:id="rId42"/>
    <p:sldId id="312" r:id="rId43"/>
    <p:sldId id="276" r:id="rId44"/>
    <p:sldId id="308" r:id="rId45"/>
    <p:sldId id="309" r:id="rId46"/>
    <p:sldId id="310" r:id="rId47"/>
    <p:sldId id="311" r:id="rId48"/>
    <p:sldId id="272" r:id="rId49"/>
    <p:sldId id="297" r:id="rId50"/>
    <p:sldId id="31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76" d="100"/>
          <a:sy n="76" d="100"/>
        </p:scale>
        <p:origin x="80" y="7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1" y="529839"/>
            <a:ext cx="8713036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022504" y="6311900"/>
            <a:ext cx="8497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Dron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13" y="128588"/>
            <a:ext cx="11774487" cy="6623050"/>
          </a:xfrm>
        </p:spPr>
      </p:pic>
    </p:spTree>
    <p:extLst>
      <p:ext uri="{BB962C8B-B14F-4D97-AF65-F5344CB8AC3E}">
        <p14:creationId xmlns:p14="http://schemas.microsoft.com/office/powerpoint/2010/main" val="31076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r>
              <a:rPr lang="en-US" dirty="0" smtClean="0"/>
              <a:t>Humanitarian Innovation Fund</a:t>
            </a:r>
          </a:p>
          <a:p>
            <a:r>
              <a:rPr lang="en-US" dirty="0" smtClean="0"/>
              <a:t>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  <a:p>
            <a:r>
              <a:rPr lang="en-US" dirty="0" smtClean="0"/>
              <a:t>Testing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03" y="1825625"/>
            <a:ext cx="8200394" cy="4351338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0" y="1825625"/>
            <a:ext cx="7359020" cy="4351338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Demo?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222191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1355932" y="6385653"/>
            <a:ext cx="9924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3770</TotalTime>
  <Words>630</Words>
  <Application>Microsoft Office PowerPoint</Application>
  <PresentationFormat>Widescreen</PresentationFormat>
  <Paragraphs>142</Paragraphs>
  <Slides>50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Office Theme</vt:lpstr>
      <vt:lpstr>https://tinyurl.com/nc-gis-odm-2017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PowerPoint Presentation</vt:lpstr>
      <vt:lpstr>Photogrammetry Process</vt:lpstr>
      <vt:lpstr>Photogrammetry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WebODM: Future</vt:lpstr>
      <vt:lpstr>Live Demo?</vt:lpstr>
      <vt:lpstr>https://tinyurl.com/nc-gis-odm-2017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57</cp:revision>
  <dcterms:created xsi:type="dcterms:W3CDTF">2017-02-06T15:39:25Z</dcterms:created>
  <dcterms:modified xsi:type="dcterms:W3CDTF">2017-02-24T14:21:02Z</dcterms:modified>
</cp:coreProperties>
</file>